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4" r:id="rId5"/>
    <p:sldId id="272" r:id="rId6"/>
    <p:sldId id="271" r:id="rId7"/>
    <p:sldId id="257" r:id="rId8"/>
    <p:sldId id="276" r:id="rId9"/>
    <p:sldId id="275" r:id="rId10"/>
    <p:sldId id="260" r:id="rId11"/>
    <p:sldId id="279" r:id="rId12"/>
    <p:sldId id="280" r:id="rId13"/>
    <p:sldId id="261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8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36A0-5B62-452C-A7BE-C22F0353DC66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25DB-A625-4003-9AAB-B8B8CE1A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1868360"/>
              </p:ext>
            </p:extLst>
          </p:nvPr>
        </p:nvGraphicFramePr>
        <p:xfrm>
          <a:off x="434455" y="1767384"/>
          <a:ext cx="8210867" cy="486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45"/>
                <a:gridCol w="1253923"/>
                <a:gridCol w="1489277"/>
                <a:gridCol w="2015923"/>
                <a:gridCol w="2895599"/>
              </a:tblGrid>
              <a:tr h="1701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6031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01.12.2010</a:t>
                      </a: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Health camp of workers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of sugar factory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E:\Yogesh\project\M sac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3505200"/>
            <a:ext cx="2878322" cy="3048000"/>
          </a:xfrm>
          <a:prstGeom prst="rect">
            <a:avLst/>
          </a:prstGeom>
          <a:noFill/>
        </p:spPr>
      </p:pic>
      <p:pic>
        <p:nvPicPr>
          <p:cNvPr id="3075" name="Picture 3" descr="E:\Yogesh\project\M sac\IMG_20131118_142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3505200"/>
            <a:ext cx="205739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6479023"/>
              </p:ext>
            </p:extLst>
          </p:nvPr>
        </p:nvGraphicFramePr>
        <p:xfrm>
          <a:off x="442415" y="1712698"/>
          <a:ext cx="8153400" cy="484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66"/>
                <a:gridCol w="1157586"/>
                <a:gridCol w="1850481"/>
                <a:gridCol w="1740334"/>
                <a:gridCol w="2875333"/>
              </a:tblGrid>
              <a:tr h="1851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98886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01/12/12</a:t>
                      </a: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Free health checkup scheme and treated various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diseases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4" descr="C:\Documents and Settings\cs\Desktop\project\2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3581400"/>
            <a:ext cx="167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Yogesh\project\11 (3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83949">
            <a:off x="5717487" y="3523499"/>
            <a:ext cx="2876223" cy="3075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8580899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01/12/12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ealth check up scheme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E:\Yogesh\project\3 (2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04124" y="3505200"/>
            <a:ext cx="2806476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7673326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03/12/12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Savitribai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Fule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Janani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Yojana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E:\Yogesh\project\4545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81400" y="3505200"/>
            <a:ext cx="2140429" cy="3133363"/>
          </a:xfrm>
          <a:prstGeom prst="rect">
            <a:avLst/>
          </a:prstGeom>
          <a:noFill/>
        </p:spPr>
      </p:pic>
      <p:pic>
        <p:nvPicPr>
          <p:cNvPr id="8" name="Picture 2" descr="E:\Yogesh\project\3 - Copy (2)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1200" y="3505200"/>
            <a:ext cx="2819400" cy="313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7427308"/>
              </p:ext>
            </p:extLst>
          </p:nvPr>
        </p:nvGraphicFramePr>
        <p:xfrm>
          <a:off x="434455" y="1767384"/>
          <a:ext cx="8210867" cy="470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394345"/>
                <a:gridCol w="1219200"/>
                <a:gridCol w="2168323"/>
                <a:gridCol w="2895599"/>
              </a:tblGrid>
              <a:tr h="1648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06125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19/12/2012</a:t>
                      </a: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Free Health Camp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13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E:\Yogesh\project\5 (5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338" y="3429000"/>
            <a:ext cx="281940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0683988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350395"/>
                <a:gridCol w="1219200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19/01/2013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Free Health Camp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 descr="E:\Yogesh\project\72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534" y="3505200"/>
            <a:ext cx="2139466" cy="3124200"/>
          </a:xfrm>
          <a:prstGeom prst="rect">
            <a:avLst/>
          </a:prstGeom>
          <a:noFill/>
        </p:spPr>
      </p:pic>
      <p:pic>
        <p:nvPicPr>
          <p:cNvPr id="10" name="Picture 2" descr="E:\Yogesh\project\7 (3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88290" y="3505200"/>
            <a:ext cx="282231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711865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350395"/>
                <a:gridCol w="1219200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09/01/2014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Free medical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Aid Program under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RGDAY Health Camp in Rural area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 descr="C:\Users\Admin\Desktop\4 (2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81400" y="3505199"/>
            <a:ext cx="2133600" cy="3048001"/>
          </a:xfrm>
          <a:prstGeom prst="rect">
            <a:avLst/>
          </a:prstGeom>
          <a:noFill/>
        </p:spPr>
      </p:pic>
      <p:pic>
        <p:nvPicPr>
          <p:cNvPr id="10" name="Picture 2" descr="C:\Users\Admin\Desktop\health cam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199"/>
            <a:ext cx="2743199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3122088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547746"/>
                <a:gridCol w="19477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06.12.2010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Camp under Maharashtra State Aids Control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project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E:\Yogesh\project\M sac\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3581">
            <a:off x="5834432" y="3582532"/>
            <a:ext cx="2708987" cy="2967709"/>
          </a:xfrm>
          <a:prstGeom prst="rect">
            <a:avLst/>
          </a:prstGeom>
          <a:noFill/>
        </p:spPr>
      </p:pic>
      <p:pic>
        <p:nvPicPr>
          <p:cNvPr id="13" name="Picture 9" descr="E:\Yogesh\project\M sac\Image (68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18725"/>
            <a:ext cx="1936745" cy="3095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7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2583248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08.12.2010</a:t>
                      </a: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Organize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program to create awareness w.r.t.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AIDS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13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3505200"/>
            <a:ext cx="288867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6381393"/>
              </p:ext>
            </p:extLst>
          </p:nvPr>
        </p:nvGraphicFramePr>
        <p:xfrm>
          <a:off x="457200" y="1767385"/>
          <a:ext cx="8001000" cy="470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66"/>
                <a:gridCol w="1232834"/>
                <a:gridCol w="1447800"/>
                <a:gridCol w="1979011"/>
                <a:gridCol w="2821589"/>
              </a:tblGrid>
              <a:tr h="14227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86871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12.12.2010</a:t>
                      </a: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To create Aids awareness activity in society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under MSAC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Yogesh\project\M sac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599"/>
            <a:ext cx="2819400" cy="3200399"/>
          </a:xfrm>
          <a:prstGeom prst="rect">
            <a:avLst/>
          </a:prstGeom>
          <a:noFill/>
        </p:spPr>
      </p:pic>
      <p:pic>
        <p:nvPicPr>
          <p:cNvPr id="2052" name="Picture 4" descr="E:\Yogesh\project\M sac\Image (680)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51908"/>
            <a:ext cx="1981200" cy="3325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1369458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14.12.2010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Health camp for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sugarcane cutting workers in sugar factory 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133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882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9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376231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18.12.2010</a:t>
                      </a: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To create Aids awareness activity in society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under MSAC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0" descr="E:\Yogesh\project\M sac\Image (68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27554"/>
            <a:ext cx="2143081" cy="3048000"/>
          </a:xfrm>
          <a:prstGeom prst="rect">
            <a:avLst/>
          </a:prstGeom>
          <a:noFill/>
        </p:spPr>
      </p:pic>
      <p:pic>
        <p:nvPicPr>
          <p:cNvPr id="8" name="Picture 7" descr="E:\Yogesh\project\M sac\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681" y="3473709"/>
            <a:ext cx="2819400" cy="3155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9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17504"/>
              </p:ext>
            </p:extLst>
          </p:nvPr>
        </p:nvGraphicFramePr>
        <p:xfrm>
          <a:off x="434455" y="1767384"/>
          <a:ext cx="8210867" cy="486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318145"/>
                <a:gridCol w="1711123"/>
                <a:gridCol w="1752600"/>
                <a:gridCol w="2895599"/>
              </a:tblGrid>
              <a:tr h="16717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90229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04/04/2011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To create Aids awareness activity in society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under MSAC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E:\Yogesh\project\M sac\Image (676)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913" y="3505200"/>
            <a:ext cx="1737872" cy="3124200"/>
          </a:xfrm>
          <a:prstGeom prst="rect">
            <a:avLst/>
          </a:prstGeom>
          <a:noFill/>
        </p:spPr>
      </p:pic>
      <p:pic>
        <p:nvPicPr>
          <p:cNvPr id="13" name="Picture 12" descr="E:\Yogesh\project\M sac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415" y="3429000"/>
            <a:ext cx="2844297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1985264"/>
              </p:ext>
            </p:extLst>
          </p:nvPr>
        </p:nvGraphicFramePr>
        <p:xfrm>
          <a:off x="457201" y="1828800"/>
          <a:ext cx="818812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04"/>
                <a:gridCol w="1250449"/>
                <a:gridCol w="1319146"/>
                <a:gridCol w="2176344"/>
                <a:gridCol w="2887578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27.12.2011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Free Health Camp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for Backward Class peoples in 21 Villages 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1335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44" y="3505200"/>
            <a:ext cx="287482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89" y="152400"/>
            <a:ext cx="8166324" cy="1524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Prakash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Shikshan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Prasarak</a:t>
            </a:r>
            <a:r>
              <a:rPr lang="en-US" sz="2000" dirty="0" smtClean="0">
                <a:solidFill>
                  <a:srgbClr val="C00000"/>
                </a:solidFill>
                <a:latin typeface="Bell MT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Bell MT" pitchFamily="18" charset="0"/>
              </a:rPr>
              <a:t>Mandal’s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Late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Rajarambapu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Ayurvedic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Medical College, Hospital and Research Center, </a:t>
            </a:r>
            <a:b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Urun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Bell MT" pitchFamily="18" charset="0"/>
              </a:rPr>
              <a:t>Islampur</a:t>
            </a:r>
            <a:r>
              <a:rPr lang="en-US" sz="1800" dirty="0" smtClean="0">
                <a:solidFill>
                  <a:srgbClr val="002060"/>
                </a:solidFill>
                <a:latin typeface="Bell MT" pitchFamily="18" charset="0"/>
              </a:rPr>
              <a:t>,   </a:t>
            </a: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Bell MT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Tal.: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Walawa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  Dist.: </a:t>
            </a:r>
            <a:r>
              <a:rPr lang="en-US" sz="1600" dirty="0" err="1" smtClean="0">
                <a:solidFill>
                  <a:srgbClr val="002060"/>
                </a:solidFill>
                <a:latin typeface="Bell MT" pitchFamily="18" charset="0"/>
              </a:rPr>
              <a:t>Sangli</a:t>
            </a:r>
            <a:r>
              <a:rPr lang="en-US" sz="1600" dirty="0" smtClean="0">
                <a:solidFill>
                  <a:srgbClr val="002060"/>
                </a:solidFill>
                <a:latin typeface="Bell MT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2748527"/>
              </p:ext>
            </p:extLst>
          </p:nvPr>
        </p:nvGraphicFramePr>
        <p:xfrm>
          <a:off x="533400" y="1828800"/>
          <a:ext cx="807097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70"/>
                <a:gridCol w="1232559"/>
                <a:gridCol w="1300274"/>
                <a:gridCol w="2145209"/>
                <a:gridCol w="2846267"/>
              </a:tblGrid>
              <a:tr h="1680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SR. No.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Photocopy of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Social Work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Social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Work display in Local  News Paper time to 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2039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17.07.2012</a:t>
                      </a:r>
                    </a:p>
                    <a:p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Free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Health Check-up Camp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17024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42" y="3505200"/>
            <a:ext cx="28527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514</Words>
  <Application>Microsoft Office PowerPoint</Application>
  <PresentationFormat>On-screen Show (4:3)</PresentationFormat>
  <Paragraphs>308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  <vt:lpstr>Prakash Shikshan Prasarak Mandal’s Late Rajarambapu Ayurvedic Medical College, Hospital and Research Center,  Urun Islampur,     Tal.: Walawa  Dist.: Sangli.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mbtcc-64</dc:creator>
  <cp:lastModifiedBy>mbtcc-64</cp:lastModifiedBy>
  <cp:revision>77</cp:revision>
  <dcterms:created xsi:type="dcterms:W3CDTF">2014-01-28T05:09:41Z</dcterms:created>
  <dcterms:modified xsi:type="dcterms:W3CDTF">2014-03-29T00:25:50Z</dcterms:modified>
</cp:coreProperties>
</file>